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sldIdLst>
    <p:sldId id="256" r:id="rId3"/>
    <p:sldId id="257" r:id="rId4"/>
    <p:sldId id="258" r:id="rId5"/>
    <p:sldId id="259" r:id="rId6"/>
    <p:sldId id="268" r:id="rId7"/>
    <p:sldId id="260" r:id="rId8"/>
    <p:sldId id="264" r:id="rId9"/>
    <p:sldId id="261" r:id="rId10"/>
    <p:sldId id="263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raj Singh Teotia" userId="1525be5341aeadd6" providerId="LiveId" clId="{7AE1528B-7A28-4239-8E2F-31C973F7FF23}"/>
    <pc:docChg chg="undo custSel addSld delSld modSld">
      <pc:chgData name="Indraj Singh Teotia" userId="1525be5341aeadd6" providerId="LiveId" clId="{7AE1528B-7A28-4239-8E2F-31C973F7FF23}" dt="2023-01-02T01:30:04.647" v="1590" actId="1076"/>
      <pc:docMkLst>
        <pc:docMk/>
      </pc:docMkLst>
      <pc:sldChg chg="addSp modSp new mod">
        <pc:chgData name="Indraj Singh Teotia" userId="1525be5341aeadd6" providerId="LiveId" clId="{7AE1528B-7A28-4239-8E2F-31C973F7FF23}" dt="2023-01-02T01:30:04.647" v="1590" actId="1076"/>
        <pc:sldMkLst>
          <pc:docMk/>
          <pc:sldMk cId="4197709956" sldId="256"/>
        </pc:sldMkLst>
        <pc:spChg chg="mod">
          <ac:chgData name="Indraj Singh Teotia" userId="1525be5341aeadd6" providerId="LiveId" clId="{7AE1528B-7A28-4239-8E2F-31C973F7FF23}" dt="2023-01-02T00:25:33.322" v="106" actId="1076"/>
          <ac:spMkLst>
            <pc:docMk/>
            <pc:sldMk cId="4197709956" sldId="256"/>
            <ac:spMk id="2" creationId="{5D4862F2-E05F-A300-EF1B-EF09E436F272}"/>
          </ac:spMkLst>
        </pc:spChg>
        <pc:spChg chg="mod">
          <ac:chgData name="Indraj Singh Teotia" userId="1525be5341aeadd6" providerId="LiveId" clId="{7AE1528B-7A28-4239-8E2F-31C973F7FF23}" dt="2023-01-02T00:26:18.900" v="163" actId="1076"/>
          <ac:spMkLst>
            <pc:docMk/>
            <pc:sldMk cId="4197709956" sldId="256"/>
            <ac:spMk id="3" creationId="{15A36246-7B84-EEF0-CB65-27C9BC073B9B}"/>
          </ac:spMkLst>
        </pc:spChg>
        <pc:picChg chg="add mod">
          <ac:chgData name="Indraj Singh Teotia" userId="1525be5341aeadd6" providerId="LiveId" clId="{7AE1528B-7A28-4239-8E2F-31C973F7FF23}" dt="2023-01-02T01:30:04.647" v="1590" actId="1076"/>
          <ac:picMkLst>
            <pc:docMk/>
            <pc:sldMk cId="4197709956" sldId="256"/>
            <ac:picMk id="5" creationId="{EC62051B-A3BD-8602-2A2C-E8A21AC54832}"/>
          </ac:picMkLst>
        </pc:picChg>
        <pc:picChg chg="add mod">
          <ac:chgData name="Indraj Singh Teotia" userId="1525be5341aeadd6" providerId="LiveId" clId="{7AE1528B-7A28-4239-8E2F-31C973F7FF23}" dt="2023-01-02T01:29:59.894" v="1587" actId="1076"/>
          <ac:picMkLst>
            <pc:docMk/>
            <pc:sldMk cId="4197709956" sldId="256"/>
            <ac:picMk id="1026" creationId="{3818EAF3-9C40-7751-92FD-E96449FB3DB6}"/>
          </ac:picMkLst>
        </pc:picChg>
      </pc:sldChg>
      <pc:sldChg chg="addSp delSp modSp new mod">
        <pc:chgData name="Indraj Singh Teotia" userId="1525be5341aeadd6" providerId="LiveId" clId="{7AE1528B-7A28-4239-8E2F-31C973F7FF23}" dt="2023-01-02T00:44:47.594" v="340" actId="20577"/>
        <pc:sldMkLst>
          <pc:docMk/>
          <pc:sldMk cId="1559098981" sldId="257"/>
        </pc:sldMkLst>
        <pc:spChg chg="mod">
          <ac:chgData name="Indraj Singh Teotia" userId="1525be5341aeadd6" providerId="LiveId" clId="{7AE1528B-7A28-4239-8E2F-31C973F7FF23}" dt="2023-01-02T00:44:32.263" v="328" actId="1076"/>
          <ac:spMkLst>
            <pc:docMk/>
            <pc:sldMk cId="1559098981" sldId="257"/>
            <ac:spMk id="2" creationId="{456FE07E-F4E0-20E9-5E08-D68878C6BDD7}"/>
          </ac:spMkLst>
        </pc:spChg>
        <pc:spChg chg="mod">
          <ac:chgData name="Indraj Singh Teotia" userId="1525be5341aeadd6" providerId="LiveId" clId="{7AE1528B-7A28-4239-8E2F-31C973F7FF23}" dt="2023-01-02T00:44:47.594" v="340" actId="20577"/>
          <ac:spMkLst>
            <pc:docMk/>
            <pc:sldMk cId="1559098981" sldId="257"/>
            <ac:spMk id="3" creationId="{C7CDC01A-85E3-5811-AACF-B7F33DB79E87}"/>
          </ac:spMkLst>
        </pc:spChg>
        <pc:spChg chg="del">
          <ac:chgData name="Indraj Singh Teotia" userId="1525be5341aeadd6" providerId="LiveId" clId="{7AE1528B-7A28-4239-8E2F-31C973F7FF23}" dt="2023-01-02T00:36:17.182" v="208" actId="478"/>
          <ac:spMkLst>
            <pc:docMk/>
            <pc:sldMk cId="1559098981" sldId="257"/>
            <ac:spMk id="4" creationId="{206003A7-FED7-F923-0323-4ACED53876F5}"/>
          </ac:spMkLst>
        </pc:spChg>
        <pc:picChg chg="add del">
          <ac:chgData name="Indraj Singh Teotia" userId="1525be5341aeadd6" providerId="LiveId" clId="{7AE1528B-7A28-4239-8E2F-31C973F7FF23}" dt="2023-01-02T00:29:17.804" v="173"/>
          <ac:picMkLst>
            <pc:docMk/>
            <pc:sldMk cId="1559098981" sldId="257"/>
            <ac:picMk id="2050" creationId="{01A77102-B147-E320-E962-C0FABCC8C2DF}"/>
          </ac:picMkLst>
        </pc:picChg>
        <pc:picChg chg="add del mod">
          <ac:chgData name="Indraj Singh Teotia" userId="1525be5341aeadd6" providerId="LiveId" clId="{7AE1528B-7A28-4239-8E2F-31C973F7FF23}" dt="2023-01-02T00:41:33.462" v="246"/>
          <ac:picMkLst>
            <pc:docMk/>
            <pc:sldMk cId="1559098981" sldId="257"/>
            <ac:picMk id="2052" creationId="{FD331D4F-D823-2A65-8D35-56C93B93F4CA}"/>
          </ac:picMkLst>
        </pc:picChg>
        <pc:picChg chg="add mod">
          <ac:chgData name="Indraj Singh Teotia" userId="1525be5341aeadd6" providerId="LiveId" clId="{7AE1528B-7A28-4239-8E2F-31C973F7FF23}" dt="2023-01-02T00:42:01.779" v="258" actId="1076"/>
          <ac:picMkLst>
            <pc:docMk/>
            <pc:sldMk cId="1559098981" sldId="257"/>
            <ac:picMk id="2054" creationId="{DDE8B660-C256-335E-7457-054980E04F97}"/>
          </ac:picMkLst>
        </pc:picChg>
      </pc:sldChg>
      <pc:sldChg chg="addSp delSp modSp new mod">
        <pc:chgData name="Indraj Singh Teotia" userId="1525be5341aeadd6" providerId="LiveId" clId="{7AE1528B-7A28-4239-8E2F-31C973F7FF23}" dt="2023-01-02T00:45:11.664" v="343" actId="1076"/>
        <pc:sldMkLst>
          <pc:docMk/>
          <pc:sldMk cId="2781063117" sldId="258"/>
        </pc:sldMkLst>
        <pc:spChg chg="mod">
          <ac:chgData name="Indraj Singh Teotia" userId="1525be5341aeadd6" providerId="LiveId" clId="{7AE1528B-7A28-4239-8E2F-31C973F7FF23}" dt="2023-01-02T00:42:58.909" v="313" actId="1076"/>
          <ac:spMkLst>
            <pc:docMk/>
            <pc:sldMk cId="2781063117" sldId="258"/>
            <ac:spMk id="2" creationId="{CEAA80BB-ED0D-C109-611B-ABF24DA6E231}"/>
          </ac:spMkLst>
        </pc:spChg>
        <pc:spChg chg="mod">
          <ac:chgData name="Indraj Singh Teotia" userId="1525be5341aeadd6" providerId="LiveId" clId="{7AE1528B-7A28-4239-8E2F-31C973F7FF23}" dt="2023-01-02T00:44:26.229" v="327" actId="1076"/>
          <ac:spMkLst>
            <pc:docMk/>
            <pc:sldMk cId="2781063117" sldId="258"/>
            <ac:spMk id="3" creationId="{166E1937-503C-D73E-A6A5-80EEB006755C}"/>
          </ac:spMkLst>
        </pc:spChg>
        <pc:spChg chg="del">
          <ac:chgData name="Indraj Singh Teotia" userId="1525be5341aeadd6" providerId="LiveId" clId="{7AE1528B-7A28-4239-8E2F-31C973F7FF23}" dt="2023-01-02T00:42:22.714" v="260" actId="478"/>
          <ac:spMkLst>
            <pc:docMk/>
            <pc:sldMk cId="2781063117" sldId="258"/>
            <ac:spMk id="4" creationId="{9FF55995-91E7-A6E6-D505-540A8E8D6C66}"/>
          </ac:spMkLst>
        </pc:spChg>
        <pc:picChg chg="add mod">
          <ac:chgData name="Indraj Singh Teotia" userId="1525be5341aeadd6" providerId="LiveId" clId="{7AE1528B-7A28-4239-8E2F-31C973F7FF23}" dt="2023-01-02T00:45:11.664" v="343" actId="1076"/>
          <ac:picMkLst>
            <pc:docMk/>
            <pc:sldMk cId="2781063117" sldId="258"/>
            <ac:picMk id="6" creationId="{04289078-C788-A809-CED8-5061766DF86D}"/>
          </ac:picMkLst>
        </pc:picChg>
      </pc:sldChg>
      <pc:sldChg chg="addSp delSp modSp new mod">
        <pc:chgData name="Indraj Singh Teotia" userId="1525be5341aeadd6" providerId="LiveId" clId="{7AE1528B-7A28-4239-8E2F-31C973F7FF23}" dt="2023-01-02T00:50:23.448" v="448" actId="1076"/>
        <pc:sldMkLst>
          <pc:docMk/>
          <pc:sldMk cId="2741195959" sldId="259"/>
        </pc:sldMkLst>
        <pc:spChg chg="mod">
          <ac:chgData name="Indraj Singh Teotia" userId="1525be5341aeadd6" providerId="LiveId" clId="{7AE1528B-7A28-4239-8E2F-31C973F7FF23}" dt="2023-01-02T00:45:55.250" v="360" actId="1076"/>
          <ac:spMkLst>
            <pc:docMk/>
            <pc:sldMk cId="2741195959" sldId="259"/>
            <ac:spMk id="2" creationId="{036A913D-FFB7-5E52-325C-CE1434AB0918}"/>
          </ac:spMkLst>
        </pc:spChg>
        <pc:spChg chg="mod">
          <ac:chgData name="Indraj Singh Teotia" userId="1525be5341aeadd6" providerId="LiveId" clId="{7AE1528B-7A28-4239-8E2F-31C973F7FF23}" dt="2023-01-02T00:48:05.269" v="435" actId="1076"/>
          <ac:spMkLst>
            <pc:docMk/>
            <pc:sldMk cId="2741195959" sldId="259"/>
            <ac:spMk id="3" creationId="{D51469BB-A2D4-AD47-0D38-561D1B8D7995}"/>
          </ac:spMkLst>
        </pc:spChg>
        <pc:spChg chg="del">
          <ac:chgData name="Indraj Singh Teotia" userId="1525be5341aeadd6" providerId="LiveId" clId="{7AE1528B-7A28-4239-8E2F-31C973F7FF23}" dt="2023-01-02T00:45:28.882" v="345" actId="478"/>
          <ac:spMkLst>
            <pc:docMk/>
            <pc:sldMk cId="2741195959" sldId="259"/>
            <ac:spMk id="4" creationId="{26F8054D-1531-47F9-5E03-0B2188A77ED2}"/>
          </ac:spMkLst>
        </pc:spChg>
        <pc:spChg chg="add del">
          <ac:chgData name="Indraj Singh Teotia" userId="1525be5341aeadd6" providerId="LiveId" clId="{7AE1528B-7A28-4239-8E2F-31C973F7FF23}" dt="2023-01-02T00:49:13.649" v="437" actId="22"/>
          <ac:spMkLst>
            <pc:docMk/>
            <pc:sldMk cId="2741195959" sldId="259"/>
            <ac:spMk id="6" creationId="{B2CC4854-AA55-3F80-B802-B898BB292158}"/>
          </ac:spMkLst>
        </pc:spChg>
        <pc:spChg chg="add del">
          <ac:chgData name="Indraj Singh Teotia" userId="1525be5341aeadd6" providerId="LiveId" clId="{7AE1528B-7A28-4239-8E2F-31C973F7FF23}" dt="2023-01-02T00:49:19.016" v="439" actId="22"/>
          <ac:spMkLst>
            <pc:docMk/>
            <pc:sldMk cId="2741195959" sldId="259"/>
            <ac:spMk id="8" creationId="{CA796684-A034-C068-F4D5-BBA2FF40CCF5}"/>
          </ac:spMkLst>
        </pc:spChg>
        <pc:spChg chg="add del">
          <ac:chgData name="Indraj Singh Teotia" userId="1525be5341aeadd6" providerId="LiveId" clId="{7AE1528B-7A28-4239-8E2F-31C973F7FF23}" dt="2023-01-02T00:49:35.940" v="441" actId="22"/>
          <ac:spMkLst>
            <pc:docMk/>
            <pc:sldMk cId="2741195959" sldId="259"/>
            <ac:spMk id="10" creationId="{8C49559E-0B35-97F0-B387-F04463A132FE}"/>
          </ac:spMkLst>
        </pc:spChg>
        <pc:spChg chg="add del">
          <ac:chgData name="Indraj Singh Teotia" userId="1525be5341aeadd6" providerId="LiveId" clId="{7AE1528B-7A28-4239-8E2F-31C973F7FF23}" dt="2023-01-02T00:49:43.693" v="443" actId="22"/>
          <ac:spMkLst>
            <pc:docMk/>
            <pc:sldMk cId="2741195959" sldId="259"/>
            <ac:spMk id="12" creationId="{1324D6E7-4008-C571-B5BF-C94CD96A7A27}"/>
          </ac:spMkLst>
        </pc:spChg>
        <pc:picChg chg="add mod">
          <ac:chgData name="Indraj Singh Teotia" userId="1525be5341aeadd6" providerId="LiveId" clId="{7AE1528B-7A28-4239-8E2F-31C973F7FF23}" dt="2023-01-02T00:50:23.448" v="448" actId="1076"/>
          <ac:picMkLst>
            <pc:docMk/>
            <pc:sldMk cId="2741195959" sldId="259"/>
            <ac:picMk id="14" creationId="{BA448F2C-3161-A29E-DEB4-82E14411A0E5}"/>
          </ac:picMkLst>
        </pc:picChg>
      </pc:sldChg>
      <pc:sldChg chg="addSp delSp modSp new mod">
        <pc:chgData name="Indraj Singh Teotia" userId="1525be5341aeadd6" providerId="LiveId" clId="{7AE1528B-7A28-4239-8E2F-31C973F7FF23}" dt="2023-01-02T00:57:23.640" v="845" actId="1076"/>
        <pc:sldMkLst>
          <pc:docMk/>
          <pc:sldMk cId="3426172627" sldId="260"/>
        </pc:sldMkLst>
        <pc:spChg chg="mod">
          <ac:chgData name="Indraj Singh Teotia" userId="1525be5341aeadd6" providerId="LiveId" clId="{7AE1528B-7A28-4239-8E2F-31C973F7FF23}" dt="2023-01-02T00:51:18.707" v="531" actId="1076"/>
          <ac:spMkLst>
            <pc:docMk/>
            <pc:sldMk cId="3426172627" sldId="260"/>
            <ac:spMk id="2" creationId="{42553247-D4AA-368A-CC76-EBAB644F1011}"/>
          </ac:spMkLst>
        </pc:spChg>
        <pc:spChg chg="del mod">
          <ac:chgData name="Indraj Singh Teotia" userId="1525be5341aeadd6" providerId="LiveId" clId="{7AE1528B-7A28-4239-8E2F-31C973F7FF23}" dt="2023-01-02T00:51:32.834" v="534" actId="478"/>
          <ac:spMkLst>
            <pc:docMk/>
            <pc:sldMk cId="3426172627" sldId="260"/>
            <ac:spMk id="3" creationId="{2E0B746C-4551-1918-B011-45D233CDB42B}"/>
          </ac:spMkLst>
        </pc:spChg>
        <pc:spChg chg="del">
          <ac:chgData name="Indraj Singh Teotia" userId="1525be5341aeadd6" providerId="LiveId" clId="{7AE1528B-7A28-4239-8E2F-31C973F7FF23}" dt="2023-01-02T00:50:34.932" v="450" actId="478"/>
          <ac:spMkLst>
            <pc:docMk/>
            <pc:sldMk cId="3426172627" sldId="260"/>
            <ac:spMk id="4" creationId="{C7183B85-0492-CBCE-75BA-99E4D86D2495}"/>
          </ac:spMkLst>
        </pc:spChg>
        <pc:spChg chg="add mod">
          <ac:chgData name="Indraj Singh Teotia" userId="1525be5341aeadd6" providerId="LiveId" clId="{7AE1528B-7A28-4239-8E2F-31C973F7FF23}" dt="2023-01-02T00:57:20.193" v="844" actId="1076"/>
          <ac:spMkLst>
            <pc:docMk/>
            <pc:sldMk cId="3426172627" sldId="260"/>
            <ac:spMk id="5" creationId="{659756B9-8B99-E7F5-F569-ED1771B6D743}"/>
          </ac:spMkLst>
        </pc:spChg>
        <pc:spChg chg="add mod">
          <ac:chgData name="Indraj Singh Teotia" userId="1525be5341aeadd6" providerId="LiveId" clId="{7AE1528B-7A28-4239-8E2F-31C973F7FF23}" dt="2023-01-02T00:54:50.828" v="805" actId="1076"/>
          <ac:spMkLst>
            <pc:docMk/>
            <pc:sldMk cId="3426172627" sldId="260"/>
            <ac:spMk id="6" creationId="{F5830444-8C3B-57B5-32F1-B6372DC3A098}"/>
          </ac:spMkLst>
        </pc:spChg>
        <pc:spChg chg="add mod">
          <ac:chgData name="Indraj Singh Teotia" userId="1525be5341aeadd6" providerId="LiveId" clId="{7AE1528B-7A28-4239-8E2F-31C973F7FF23}" dt="2023-01-02T00:57:23.640" v="845" actId="1076"/>
          <ac:spMkLst>
            <pc:docMk/>
            <pc:sldMk cId="3426172627" sldId="260"/>
            <ac:spMk id="7" creationId="{5C1A1601-36A6-44C6-7A87-EBB0EDAC741E}"/>
          </ac:spMkLst>
        </pc:spChg>
        <pc:picChg chg="add mod">
          <ac:chgData name="Indraj Singh Teotia" userId="1525be5341aeadd6" providerId="LiveId" clId="{7AE1528B-7A28-4239-8E2F-31C973F7FF23}" dt="2023-01-02T00:57:15.391" v="843" actId="1076"/>
          <ac:picMkLst>
            <pc:docMk/>
            <pc:sldMk cId="3426172627" sldId="260"/>
            <ac:picMk id="9" creationId="{5854BF5E-8483-41E1-E401-24C00FC9439B}"/>
          </ac:picMkLst>
        </pc:picChg>
        <pc:picChg chg="add mod">
          <ac:chgData name="Indraj Singh Teotia" userId="1525be5341aeadd6" providerId="LiveId" clId="{7AE1528B-7A28-4239-8E2F-31C973F7FF23}" dt="2023-01-02T00:56:36.586" v="836" actId="1076"/>
          <ac:picMkLst>
            <pc:docMk/>
            <pc:sldMk cId="3426172627" sldId="260"/>
            <ac:picMk id="11" creationId="{FDEBB7C7-CBE9-0649-3FBE-E1F2007E052E}"/>
          </ac:picMkLst>
        </pc:picChg>
        <pc:picChg chg="add mod">
          <ac:chgData name="Indraj Singh Teotia" userId="1525be5341aeadd6" providerId="LiveId" clId="{7AE1528B-7A28-4239-8E2F-31C973F7FF23}" dt="2023-01-02T00:57:09.480" v="842" actId="1076"/>
          <ac:picMkLst>
            <pc:docMk/>
            <pc:sldMk cId="3426172627" sldId="260"/>
            <ac:picMk id="13" creationId="{C5921BE2-92DB-2AD6-15FB-6D49ED2E27D9}"/>
          </ac:picMkLst>
        </pc:picChg>
      </pc:sldChg>
      <pc:sldChg chg="addSp delSp modSp new mod">
        <pc:chgData name="Indraj Singh Teotia" userId="1525be5341aeadd6" providerId="LiveId" clId="{7AE1528B-7A28-4239-8E2F-31C973F7FF23}" dt="2023-01-02T01:00:24.848" v="986" actId="1076"/>
        <pc:sldMkLst>
          <pc:docMk/>
          <pc:sldMk cId="178323800" sldId="261"/>
        </pc:sldMkLst>
        <pc:spChg chg="mod">
          <ac:chgData name="Indraj Singh Teotia" userId="1525be5341aeadd6" providerId="LiveId" clId="{7AE1528B-7A28-4239-8E2F-31C973F7FF23}" dt="2023-01-02T00:59:40.792" v="978" actId="20577"/>
          <ac:spMkLst>
            <pc:docMk/>
            <pc:sldMk cId="178323800" sldId="261"/>
            <ac:spMk id="2" creationId="{9C8E5C12-FF69-8ACD-4C00-21F3FDD3FBA0}"/>
          </ac:spMkLst>
        </pc:spChg>
        <pc:spChg chg="mod">
          <ac:chgData name="Indraj Singh Teotia" userId="1525be5341aeadd6" providerId="LiveId" clId="{7AE1528B-7A28-4239-8E2F-31C973F7FF23}" dt="2023-01-02T00:59:35.434" v="975" actId="1076"/>
          <ac:spMkLst>
            <pc:docMk/>
            <pc:sldMk cId="178323800" sldId="261"/>
            <ac:spMk id="3" creationId="{A2ABD9A1-947D-513E-DCEC-141615E6E282}"/>
          </ac:spMkLst>
        </pc:spChg>
        <pc:spChg chg="del">
          <ac:chgData name="Indraj Singh Teotia" userId="1525be5341aeadd6" providerId="LiveId" clId="{7AE1528B-7A28-4239-8E2F-31C973F7FF23}" dt="2023-01-02T00:57:37.746" v="847" actId="478"/>
          <ac:spMkLst>
            <pc:docMk/>
            <pc:sldMk cId="178323800" sldId="261"/>
            <ac:spMk id="4" creationId="{B8559238-2650-0C91-031F-4F52972D52B6}"/>
          </ac:spMkLst>
        </pc:spChg>
        <pc:picChg chg="add mod">
          <ac:chgData name="Indraj Singh Teotia" userId="1525be5341aeadd6" providerId="LiveId" clId="{7AE1528B-7A28-4239-8E2F-31C973F7FF23}" dt="2023-01-02T01:00:24.848" v="986" actId="1076"/>
          <ac:picMkLst>
            <pc:docMk/>
            <pc:sldMk cId="178323800" sldId="261"/>
            <ac:picMk id="6" creationId="{C7FFBDA0-4D7D-2BE8-5568-0783A1A748CC}"/>
          </ac:picMkLst>
        </pc:picChg>
      </pc:sldChg>
      <pc:sldChg chg="addSp delSp modSp add del mod">
        <pc:chgData name="Indraj Singh Teotia" userId="1525be5341aeadd6" providerId="LiveId" clId="{7AE1528B-7A28-4239-8E2F-31C973F7FF23}" dt="2023-01-02T01:12:18.061" v="1185" actId="47"/>
        <pc:sldMkLst>
          <pc:docMk/>
          <pc:sldMk cId="1011787140" sldId="262"/>
        </pc:sldMkLst>
        <pc:spChg chg="mod">
          <ac:chgData name="Indraj Singh Teotia" userId="1525be5341aeadd6" providerId="LiveId" clId="{7AE1528B-7A28-4239-8E2F-31C973F7FF23}" dt="2023-01-02T01:01:21.552" v="1024" actId="20577"/>
          <ac:spMkLst>
            <pc:docMk/>
            <pc:sldMk cId="1011787140" sldId="262"/>
            <ac:spMk id="3" creationId="{A2ABD9A1-947D-513E-DCEC-141615E6E282}"/>
          </ac:spMkLst>
        </pc:spChg>
        <pc:picChg chg="add mod">
          <ac:chgData name="Indraj Singh Teotia" userId="1525be5341aeadd6" providerId="LiveId" clId="{7AE1528B-7A28-4239-8E2F-31C973F7FF23}" dt="2023-01-02T01:01:30.927" v="1029" actId="1076"/>
          <ac:picMkLst>
            <pc:docMk/>
            <pc:sldMk cId="1011787140" sldId="262"/>
            <ac:picMk id="5" creationId="{A458DEA9-27E6-958C-BC2D-0E1B08AB5BF8}"/>
          </ac:picMkLst>
        </pc:picChg>
        <pc:picChg chg="del">
          <ac:chgData name="Indraj Singh Teotia" userId="1525be5341aeadd6" providerId="LiveId" clId="{7AE1528B-7A28-4239-8E2F-31C973F7FF23}" dt="2023-01-02T01:01:23.451" v="1025" actId="478"/>
          <ac:picMkLst>
            <pc:docMk/>
            <pc:sldMk cId="1011787140" sldId="262"/>
            <ac:picMk id="6" creationId="{C7FFBDA0-4D7D-2BE8-5568-0783A1A748CC}"/>
          </ac:picMkLst>
        </pc:picChg>
      </pc:sldChg>
      <pc:sldChg chg="addSp delSp modSp add mod">
        <pc:chgData name="Indraj Singh Teotia" userId="1525be5341aeadd6" providerId="LiveId" clId="{7AE1528B-7A28-4239-8E2F-31C973F7FF23}" dt="2023-01-02T01:12:11.815" v="1184" actId="1076"/>
        <pc:sldMkLst>
          <pc:docMk/>
          <pc:sldMk cId="1402205858" sldId="263"/>
        </pc:sldMkLst>
        <pc:picChg chg="del">
          <ac:chgData name="Indraj Singh Teotia" userId="1525be5341aeadd6" providerId="LiveId" clId="{7AE1528B-7A28-4239-8E2F-31C973F7FF23}" dt="2023-01-02T01:11:59.366" v="1180" actId="478"/>
          <ac:picMkLst>
            <pc:docMk/>
            <pc:sldMk cId="1402205858" sldId="263"/>
            <ac:picMk id="5" creationId="{A458DEA9-27E6-958C-BC2D-0E1B08AB5BF8}"/>
          </ac:picMkLst>
        </pc:picChg>
        <pc:picChg chg="add mod">
          <ac:chgData name="Indraj Singh Teotia" userId="1525be5341aeadd6" providerId="LiveId" clId="{7AE1528B-7A28-4239-8E2F-31C973F7FF23}" dt="2023-01-02T01:12:11.815" v="1184" actId="1076"/>
          <ac:picMkLst>
            <pc:docMk/>
            <pc:sldMk cId="1402205858" sldId="263"/>
            <ac:picMk id="6" creationId="{4060D253-B4FE-A50E-A1EB-3215B94DD30A}"/>
          </ac:picMkLst>
        </pc:picChg>
      </pc:sldChg>
      <pc:sldChg chg="addSp delSp modSp new mod">
        <pc:chgData name="Indraj Singh Teotia" userId="1525be5341aeadd6" providerId="LiveId" clId="{7AE1528B-7A28-4239-8E2F-31C973F7FF23}" dt="2023-01-02T01:11:13.865" v="1179" actId="1076"/>
        <pc:sldMkLst>
          <pc:docMk/>
          <pc:sldMk cId="1902153636" sldId="264"/>
        </pc:sldMkLst>
        <pc:spChg chg="mod">
          <ac:chgData name="Indraj Singh Teotia" userId="1525be5341aeadd6" providerId="LiveId" clId="{7AE1528B-7A28-4239-8E2F-31C973F7FF23}" dt="2023-01-02T01:02:30.472" v="1097" actId="1076"/>
          <ac:spMkLst>
            <pc:docMk/>
            <pc:sldMk cId="1902153636" sldId="264"/>
            <ac:spMk id="2" creationId="{1E81C229-8D10-5C78-3412-1805B1E1B177}"/>
          </ac:spMkLst>
        </pc:spChg>
        <pc:spChg chg="mod">
          <ac:chgData name="Indraj Singh Teotia" userId="1525be5341aeadd6" providerId="LiveId" clId="{7AE1528B-7A28-4239-8E2F-31C973F7FF23}" dt="2023-01-02T01:11:13.865" v="1179" actId="1076"/>
          <ac:spMkLst>
            <pc:docMk/>
            <pc:sldMk cId="1902153636" sldId="264"/>
            <ac:spMk id="3" creationId="{21D991CF-890C-805B-2B59-C940FE7605B3}"/>
          </ac:spMkLst>
        </pc:spChg>
        <pc:spChg chg="del">
          <ac:chgData name="Indraj Singh Teotia" userId="1525be5341aeadd6" providerId="LiveId" clId="{7AE1528B-7A28-4239-8E2F-31C973F7FF23}" dt="2023-01-02T01:01:58.674" v="1032" actId="478"/>
          <ac:spMkLst>
            <pc:docMk/>
            <pc:sldMk cId="1902153636" sldId="264"/>
            <ac:spMk id="4" creationId="{682C9AC1-D8DE-B9C6-BCD6-3CA914EA8B8A}"/>
          </ac:spMkLst>
        </pc:spChg>
        <pc:picChg chg="add mod">
          <ac:chgData name="Indraj Singh Teotia" userId="1525be5341aeadd6" providerId="LiveId" clId="{7AE1528B-7A28-4239-8E2F-31C973F7FF23}" dt="2023-01-02T01:11:08.327" v="1178" actId="1076"/>
          <ac:picMkLst>
            <pc:docMk/>
            <pc:sldMk cId="1902153636" sldId="264"/>
            <ac:picMk id="6" creationId="{5DF4B873-7CDC-E0A4-AE34-AE9FC116F7D8}"/>
          </ac:picMkLst>
        </pc:picChg>
        <pc:picChg chg="add mod modCrop">
          <ac:chgData name="Indraj Singh Teotia" userId="1525be5341aeadd6" providerId="LiveId" clId="{7AE1528B-7A28-4239-8E2F-31C973F7FF23}" dt="2023-01-02T01:11:03.106" v="1177" actId="1076"/>
          <ac:picMkLst>
            <pc:docMk/>
            <pc:sldMk cId="1902153636" sldId="264"/>
            <ac:picMk id="8" creationId="{8656E905-DC05-4A6D-4917-D46130389801}"/>
          </ac:picMkLst>
        </pc:picChg>
      </pc:sldChg>
      <pc:sldChg chg="addSp delSp modSp new mod">
        <pc:chgData name="Indraj Singh Teotia" userId="1525be5341aeadd6" providerId="LiveId" clId="{7AE1528B-7A28-4239-8E2F-31C973F7FF23}" dt="2023-01-02T01:15:49.282" v="1297" actId="1076"/>
        <pc:sldMkLst>
          <pc:docMk/>
          <pc:sldMk cId="3360144177" sldId="265"/>
        </pc:sldMkLst>
        <pc:spChg chg="mod">
          <ac:chgData name="Indraj Singh Teotia" userId="1525be5341aeadd6" providerId="LiveId" clId="{7AE1528B-7A28-4239-8E2F-31C973F7FF23}" dt="2023-01-02T01:12:45.905" v="1205" actId="1076"/>
          <ac:spMkLst>
            <pc:docMk/>
            <pc:sldMk cId="3360144177" sldId="265"/>
            <ac:spMk id="2" creationId="{D853826A-564A-A5AA-D997-4C30C20678EC}"/>
          </ac:spMkLst>
        </pc:spChg>
        <pc:spChg chg="mod">
          <ac:chgData name="Indraj Singh Teotia" userId="1525be5341aeadd6" providerId="LiveId" clId="{7AE1528B-7A28-4239-8E2F-31C973F7FF23}" dt="2023-01-02T01:13:53.175" v="1287" actId="1076"/>
          <ac:spMkLst>
            <pc:docMk/>
            <pc:sldMk cId="3360144177" sldId="265"/>
            <ac:spMk id="3" creationId="{494D4F4D-5EF4-0575-8DFF-1C76CD3B4DAD}"/>
          </ac:spMkLst>
        </pc:spChg>
        <pc:spChg chg="del">
          <ac:chgData name="Indraj Singh Teotia" userId="1525be5341aeadd6" providerId="LiveId" clId="{7AE1528B-7A28-4239-8E2F-31C973F7FF23}" dt="2023-01-02T01:12:29.577" v="1187" actId="478"/>
          <ac:spMkLst>
            <pc:docMk/>
            <pc:sldMk cId="3360144177" sldId="265"/>
            <ac:spMk id="4" creationId="{A20271DE-537B-D729-0B85-A4C1480B30D9}"/>
          </ac:spMkLst>
        </pc:spChg>
        <pc:picChg chg="add mod modCrop">
          <ac:chgData name="Indraj Singh Teotia" userId="1525be5341aeadd6" providerId="LiveId" clId="{7AE1528B-7A28-4239-8E2F-31C973F7FF23}" dt="2023-01-02T01:15:49.282" v="1297" actId="1076"/>
          <ac:picMkLst>
            <pc:docMk/>
            <pc:sldMk cId="3360144177" sldId="265"/>
            <ac:picMk id="6" creationId="{E71B9A1C-057B-FD35-A759-FDDE2D719C76}"/>
          </ac:picMkLst>
        </pc:picChg>
      </pc:sldChg>
      <pc:sldChg chg="addSp delSp modSp new mod">
        <pc:chgData name="Indraj Singh Teotia" userId="1525be5341aeadd6" providerId="LiveId" clId="{7AE1528B-7A28-4239-8E2F-31C973F7FF23}" dt="2023-01-02T01:19:17.405" v="1525" actId="1076"/>
        <pc:sldMkLst>
          <pc:docMk/>
          <pc:sldMk cId="2737802659" sldId="266"/>
        </pc:sldMkLst>
        <pc:spChg chg="mod">
          <ac:chgData name="Indraj Singh Teotia" userId="1525be5341aeadd6" providerId="LiveId" clId="{7AE1528B-7A28-4239-8E2F-31C973F7FF23}" dt="2023-01-02T01:16:27.374" v="1335" actId="1076"/>
          <ac:spMkLst>
            <pc:docMk/>
            <pc:sldMk cId="2737802659" sldId="266"/>
            <ac:spMk id="2" creationId="{30647B47-4B46-C6F2-3983-919B9352FE73}"/>
          </ac:spMkLst>
        </pc:spChg>
        <pc:spChg chg="mod">
          <ac:chgData name="Indraj Singh Teotia" userId="1525be5341aeadd6" providerId="LiveId" clId="{7AE1528B-7A28-4239-8E2F-31C973F7FF23}" dt="2023-01-02T01:18:48.055" v="1523" actId="1076"/>
          <ac:spMkLst>
            <pc:docMk/>
            <pc:sldMk cId="2737802659" sldId="266"/>
            <ac:spMk id="3" creationId="{B1194182-0C58-1BA8-7167-7422EF311B65}"/>
          </ac:spMkLst>
        </pc:spChg>
        <pc:spChg chg="del">
          <ac:chgData name="Indraj Singh Teotia" userId="1525be5341aeadd6" providerId="LiveId" clId="{7AE1528B-7A28-4239-8E2F-31C973F7FF23}" dt="2023-01-02T01:15:56.672" v="1299" actId="478"/>
          <ac:spMkLst>
            <pc:docMk/>
            <pc:sldMk cId="2737802659" sldId="266"/>
            <ac:spMk id="4" creationId="{17ED53A6-7FE3-5A9A-E3E8-3DE92C5EB9C1}"/>
          </ac:spMkLst>
        </pc:spChg>
        <pc:spChg chg="add del mod">
          <ac:chgData name="Indraj Singh Teotia" userId="1525be5341aeadd6" providerId="LiveId" clId="{7AE1528B-7A28-4239-8E2F-31C973F7FF23}" dt="2023-01-02T01:17:33.582" v="1430" actId="767"/>
          <ac:spMkLst>
            <pc:docMk/>
            <pc:sldMk cId="2737802659" sldId="266"/>
            <ac:spMk id="5" creationId="{8EA3D811-5B89-F361-7795-2A3267F4EC06}"/>
          </ac:spMkLst>
        </pc:spChg>
        <pc:spChg chg="add mod">
          <ac:chgData name="Indraj Singh Teotia" userId="1525be5341aeadd6" providerId="LiveId" clId="{7AE1528B-7A28-4239-8E2F-31C973F7FF23}" dt="2023-01-02T01:18:39.999" v="1522" actId="1076"/>
          <ac:spMkLst>
            <pc:docMk/>
            <pc:sldMk cId="2737802659" sldId="266"/>
            <ac:spMk id="6" creationId="{C1D386F0-A4BD-E57E-1ECE-99604C09DAA9}"/>
          </ac:spMkLst>
        </pc:spChg>
        <pc:picChg chg="add mod">
          <ac:chgData name="Indraj Singh Teotia" userId="1525be5341aeadd6" providerId="LiveId" clId="{7AE1528B-7A28-4239-8E2F-31C973F7FF23}" dt="2023-01-02T01:19:17.405" v="1525" actId="1076"/>
          <ac:picMkLst>
            <pc:docMk/>
            <pc:sldMk cId="2737802659" sldId="266"/>
            <ac:picMk id="8" creationId="{F54B9CA3-4BD8-5057-FCE4-7345B9EB11EC}"/>
          </ac:picMkLst>
        </pc:picChg>
      </pc:sldChg>
      <pc:sldChg chg="delSp modSp new mod">
        <pc:chgData name="Indraj Singh Teotia" userId="1525be5341aeadd6" providerId="LiveId" clId="{7AE1528B-7A28-4239-8E2F-31C973F7FF23}" dt="2023-01-02T01:22:30.963" v="1578" actId="1076"/>
        <pc:sldMkLst>
          <pc:docMk/>
          <pc:sldMk cId="3630120774" sldId="267"/>
        </pc:sldMkLst>
        <pc:spChg chg="mod">
          <ac:chgData name="Indraj Singh Teotia" userId="1525be5341aeadd6" providerId="LiveId" clId="{7AE1528B-7A28-4239-8E2F-31C973F7FF23}" dt="2023-01-02T01:22:30.963" v="1578" actId="1076"/>
          <ac:spMkLst>
            <pc:docMk/>
            <pc:sldMk cId="3630120774" sldId="267"/>
            <ac:spMk id="2" creationId="{21852ED3-619D-3C0A-BA37-57E39F5FC789}"/>
          </ac:spMkLst>
        </pc:spChg>
        <pc:spChg chg="del">
          <ac:chgData name="Indraj Singh Teotia" userId="1525be5341aeadd6" providerId="LiveId" clId="{7AE1528B-7A28-4239-8E2F-31C973F7FF23}" dt="2023-01-02T01:21:59.438" v="1563" actId="478"/>
          <ac:spMkLst>
            <pc:docMk/>
            <pc:sldMk cId="3630120774" sldId="267"/>
            <ac:spMk id="3" creationId="{15BEFA6B-8B13-1D65-98E5-EBB9E73317CD}"/>
          </ac:spMkLst>
        </pc:spChg>
        <pc:spChg chg="del">
          <ac:chgData name="Indraj Singh Teotia" userId="1525be5341aeadd6" providerId="LiveId" clId="{7AE1528B-7A28-4239-8E2F-31C973F7FF23}" dt="2023-01-02T01:21:19.523" v="1562" actId="478"/>
          <ac:spMkLst>
            <pc:docMk/>
            <pc:sldMk cId="3630120774" sldId="267"/>
            <ac:spMk id="4" creationId="{A52F772D-19C0-C8AE-E5EC-5B2C25F6A088}"/>
          </ac:spMkLst>
        </pc:spChg>
      </pc:sldChg>
      <pc:sldChg chg="addSp delSp modSp new mod">
        <pc:chgData name="Indraj Singh Teotia" userId="1525be5341aeadd6" providerId="LiveId" clId="{7AE1528B-7A28-4239-8E2F-31C973F7FF23}" dt="2023-01-02T01:21:00.896" v="1561" actId="14100"/>
        <pc:sldMkLst>
          <pc:docMk/>
          <pc:sldMk cId="3114345310" sldId="268"/>
        </pc:sldMkLst>
        <pc:spChg chg="mod">
          <ac:chgData name="Indraj Singh Teotia" userId="1525be5341aeadd6" providerId="LiveId" clId="{7AE1528B-7A28-4239-8E2F-31C973F7FF23}" dt="2023-01-02T01:20:05.838" v="1557" actId="1076"/>
          <ac:spMkLst>
            <pc:docMk/>
            <pc:sldMk cId="3114345310" sldId="268"/>
            <ac:spMk id="2" creationId="{1F19DDF9-9C49-E384-1693-6178C54F0929}"/>
          </ac:spMkLst>
        </pc:spChg>
        <pc:spChg chg="del">
          <ac:chgData name="Indraj Singh Teotia" userId="1525be5341aeadd6" providerId="LiveId" clId="{7AE1528B-7A28-4239-8E2F-31C973F7FF23}" dt="2023-01-02T01:20:09.521" v="1558" actId="478"/>
          <ac:spMkLst>
            <pc:docMk/>
            <pc:sldMk cId="3114345310" sldId="268"/>
            <ac:spMk id="3" creationId="{61995C6F-57CA-69FA-C47B-034D900FE3B7}"/>
          </ac:spMkLst>
        </pc:spChg>
        <pc:spChg chg="del">
          <ac:chgData name="Indraj Singh Teotia" userId="1525be5341aeadd6" providerId="LiveId" clId="{7AE1528B-7A28-4239-8E2F-31C973F7FF23}" dt="2023-01-02T01:19:45.757" v="1528" actId="478"/>
          <ac:spMkLst>
            <pc:docMk/>
            <pc:sldMk cId="3114345310" sldId="268"/>
            <ac:spMk id="4" creationId="{322F2C3F-8229-0A0C-CC2A-77F58F8CBAE1}"/>
          </ac:spMkLst>
        </pc:spChg>
        <pc:picChg chg="add mod">
          <ac:chgData name="Indraj Singh Teotia" userId="1525be5341aeadd6" providerId="LiveId" clId="{7AE1528B-7A28-4239-8E2F-31C973F7FF23}" dt="2023-01-02T01:21:00.896" v="1561" actId="14100"/>
          <ac:picMkLst>
            <pc:docMk/>
            <pc:sldMk cId="3114345310" sldId="268"/>
            <ac:picMk id="6" creationId="{14BE4417-FAA6-8AB3-39E3-8FBD115035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6680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9144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0" name="Google Shape;220;p12"/>
          <p:cNvGrpSpPr/>
          <p:nvPr/>
        </p:nvGrpSpPr>
        <p:grpSpPr>
          <a:xfrm>
            <a:off x="963261" y="4550055"/>
            <a:ext cx="10265493" cy="2511284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00869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3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3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3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3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3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3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3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3"/>
          <p:cNvSpPr/>
          <p:nvPr/>
        </p:nvSpPr>
        <p:spPr>
          <a:xfrm>
            <a:off x="381000" y="60568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3"/>
          <p:cNvSpPr/>
          <p:nvPr/>
        </p:nvSpPr>
        <p:spPr>
          <a:xfrm>
            <a:off x="585534" y="6404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238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5106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4670897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4670897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2649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8190165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7930565" y="2191668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8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8190165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7930565" y="4639001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1432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8072740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8072740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624721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489121" y="4361475"/>
            <a:ext cx="2779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8072740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8072740" y="4361475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7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7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7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7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7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7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7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7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17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851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1220215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1172185" y="2369863"/>
            <a:ext cx="2556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8460691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8460691" y="236986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8460691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8460691" y="4471033"/>
            <a:ext cx="220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8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8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8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8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8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8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8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8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8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39624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2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3052667" y="4790408"/>
            <a:ext cx="5582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333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1144329" y="1840893"/>
            <a:ext cx="174347" cy="174687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9"/>
          <p:cNvSpPr/>
          <p:nvPr/>
        </p:nvSpPr>
        <p:spPr>
          <a:xfrm>
            <a:off x="2403265" y="5786917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9"/>
          <p:cNvSpPr/>
          <p:nvPr/>
        </p:nvSpPr>
        <p:spPr>
          <a:xfrm>
            <a:off x="9595495" y="1079389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9"/>
          <p:cNvSpPr/>
          <p:nvPr/>
        </p:nvSpPr>
        <p:spPr>
          <a:xfrm>
            <a:off x="10435314" y="5340697"/>
            <a:ext cx="141061" cy="14140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19"/>
          <p:cNvSpPr/>
          <p:nvPr/>
        </p:nvSpPr>
        <p:spPr>
          <a:xfrm>
            <a:off x="8892997" y="4144609"/>
            <a:ext cx="83196" cy="83196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19"/>
          <p:cNvSpPr/>
          <p:nvPr/>
        </p:nvSpPr>
        <p:spPr>
          <a:xfrm>
            <a:off x="2836364" y="3374384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19"/>
          <p:cNvSpPr/>
          <p:nvPr/>
        </p:nvSpPr>
        <p:spPr>
          <a:xfrm>
            <a:off x="9891901" y="4320687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19"/>
          <p:cNvSpPr/>
          <p:nvPr/>
        </p:nvSpPr>
        <p:spPr>
          <a:xfrm>
            <a:off x="10335033" y="16247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8892996" y="-519579"/>
            <a:ext cx="191688" cy="280856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2013372" y="677000"/>
            <a:ext cx="271379" cy="3550809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513808" y="1840896"/>
            <a:ext cx="265649" cy="3771913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400789" y="4279529"/>
            <a:ext cx="12176" cy="3624609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9"/>
          <p:cNvSpPr/>
          <p:nvPr/>
        </p:nvSpPr>
        <p:spPr>
          <a:xfrm>
            <a:off x="9453768" y="3454413"/>
            <a:ext cx="12176" cy="2429815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1318674" y="-519555"/>
            <a:ext cx="82857" cy="1196571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11424964" y="2913080"/>
            <a:ext cx="286269" cy="3078129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8564282" y="42568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10961631" y="13"/>
            <a:ext cx="286269" cy="3078129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07777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3" name="Google Shape;413;p20"/>
          <p:cNvSpPr/>
          <p:nvPr/>
        </p:nvSpPr>
        <p:spPr>
          <a:xfrm>
            <a:off x="11773233" y="1498268"/>
            <a:ext cx="144867" cy="144833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0"/>
          <p:cNvSpPr/>
          <p:nvPr/>
        </p:nvSpPr>
        <p:spPr>
          <a:xfrm>
            <a:off x="12208333" y="1787267"/>
            <a:ext cx="148600" cy="147967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0"/>
          <p:cNvSpPr/>
          <p:nvPr/>
        </p:nvSpPr>
        <p:spPr>
          <a:xfrm>
            <a:off x="7746468" y="285868"/>
            <a:ext cx="144833" cy="144833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0"/>
          <p:cNvSpPr/>
          <p:nvPr/>
        </p:nvSpPr>
        <p:spPr>
          <a:xfrm>
            <a:off x="9439734" y="560118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0"/>
          <p:cNvSpPr/>
          <p:nvPr/>
        </p:nvSpPr>
        <p:spPr>
          <a:xfrm>
            <a:off x="10603601" y="371351"/>
            <a:ext cx="59967" cy="59333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0"/>
          <p:cNvSpPr/>
          <p:nvPr/>
        </p:nvSpPr>
        <p:spPr>
          <a:xfrm>
            <a:off x="9829934" y="-92433"/>
            <a:ext cx="207900" cy="207900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0"/>
          <p:cNvSpPr/>
          <p:nvPr/>
        </p:nvSpPr>
        <p:spPr>
          <a:xfrm>
            <a:off x="11285701" y="473400"/>
            <a:ext cx="207900" cy="208533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0"/>
          <p:cNvSpPr/>
          <p:nvPr/>
        </p:nvSpPr>
        <p:spPr>
          <a:xfrm>
            <a:off x="9685701" y="809818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0"/>
          <p:cNvSpPr/>
          <p:nvPr/>
        </p:nvSpPr>
        <p:spPr>
          <a:xfrm>
            <a:off x="8398467" y="1210167"/>
            <a:ext cx="207900" cy="207867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0"/>
          <p:cNvSpPr/>
          <p:nvPr/>
        </p:nvSpPr>
        <p:spPr>
          <a:xfrm>
            <a:off x="-110666" y="6053951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20"/>
          <p:cNvSpPr/>
          <p:nvPr/>
        </p:nvSpPr>
        <p:spPr>
          <a:xfrm>
            <a:off x="135301" y="6303651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8421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55333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70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005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4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924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6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231516" y="2245457"/>
            <a:ext cx="349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9400505" y="1594700"/>
            <a:ext cx="15164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7266888" y="2245457"/>
            <a:ext cx="3650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910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6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89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24408" y="2932033"/>
            <a:ext cx="2541200" cy="1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7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7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" name="Google Shape;112;p7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3255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8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8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8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8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8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8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8"/>
          <p:cNvSpPr/>
          <p:nvPr/>
        </p:nvSpPr>
        <p:spPr>
          <a:xfrm>
            <a:off x="2371339" y="28757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8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5460195" y="-1146253"/>
            <a:ext cx="265335" cy="2853025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7386031" y="602229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1922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26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46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16914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0066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62F2-E05F-A300-EF1B-EF09E436F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927" y="2877891"/>
            <a:ext cx="9892146" cy="2090626"/>
          </a:xfrm>
        </p:spPr>
        <p:txBody>
          <a:bodyPr/>
          <a:lstStyle/>
          <a:p>
            <a:r>
              <a:rPr lang="en-GB" dirty="0"/>
              <a:t>Project Name</a:t>
            </a:r>
            <a:br>
              <a:rPr lang="en-GB" dirty="0"/>
            </a:br>
            <a:r>
              <a:rPr lang="en-GB" sz="5000" dirty="0"/>
              <a:t>STOCKITE: A Stock Trading Software</a:t>
            </a:r>
            <a:endParaRPr lang="en-IN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36246-7B84-EEF0-CB65-27C9BC073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9000" y="5569527"/>
            <a:ext cx="4394000" cy="983673"/>
          </a:xfrm>
        </p:spPr>
        <p:txBody>
          <a:bodyPr/>
          <a:lstStyle/>
          <a:p>
            <a:r>
              <a:rPr lang="en-GB" dirty="0"/>
              <a:t>By</a:t>
            </a:r>
          </a:p>
          <a:p>
            <a:r>
              <a:rPr lang="en-GB" dirty="0"/>
              <a:t>Indraj Singh Teotia</a:t>
            </a:r>
          </a:p>
          <a:p>
            <a:r>
              <a:rPr lang="en-GB" dirty="0"/>
              <a:t>+91-9917536937, indrajteotia@gmail.com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18EAF3-9C40-7751-92FD-E96449FB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4253" y="1080286"/>
            <a:ext cx="8436794" cy="195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62051B-A3BD-8602-2A2C-E8A21AC54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1417" y="1252407"/>
            <a:ext cx="1453364" cy="145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0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826A-564A-A5AA-D997-4C30C2067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176310" cy="1116400"/>
          </a:xfrm>
        </p:spPr>
        <p:txBody>
          <a:bodyPr/>
          <a:lstStyle/>
          <a:p>
            <a:r>
              <a:rPr lang="en-GB" dirty="0"/>
              <a:t>Who is a Broker?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D4F4D-5EF4-0575-8DFF-1C76CD3B4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59600"/>
            <a:ext cx="5650526" cy="1398400"/>
          </a:xfrm>
        </p:spPr>
        <p:txBody>
          <a:bodyPr/>
          <a:lstStyle/>
          <a:p>
            <a:r>
              <a:rPr lang="en-GB" sz="3000" dirty="0"/>
              <a:t>A broker is a party that mediates between a buyer and a seller.</a:t>
            </a:r>
            <a:endParaRPr lang="en-IN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B9A1C-057B-FD35-A759-FDDE2D71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" t="15509" r="7452" b="25188"/>
          <a:stretch/>
        </p:blipFill>
        <p:spPr>
          <a:xfrm>
            <a:off x="812395" y="1282890"/>
            <a:ext cx="9676262" cy="35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7B47-4B46-C6F2-3983-919B9352F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987748" cy="1116400"/>
          </a:xfrm>
        </p:spPr>
        <p:txBody>
          <a:bodyPr/>
          <a:lstStyle/>
          <a:p>
            <a:r>
              <a:rPr lang="en-GB" dirty="0"/>
              <a:t>What is a </a:t>
            </a:r>
            <a:r>
              <a:rPr lang="en-GB" dirty="0" err="1"/>
              <a:t>Demat</a:t>
            </a:r>
            <a:r>
              <a:rPr lang="en-GB" dirty="0"/>
              <a:t> Account?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94182-0C58-1BA8-7167-7422EF311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592" y="2729800"/>
            <a:ext cx="5895408" cy="1398400"/>
          </a:xfrm>
        </p:spPr>
        <p:txBody>
          <a:bodyPr/>
          <a:lstStyle/>
          <a:p>
            <a:r>
              <a:rPr lang="en-GB" sz="3000" dirty="0"/>
              <a:t>The term DEMAT refers to a dematerialized account.</a:t>
            </a:r>
            <a:endParaRPr lang="en-IN" sz="3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1D386F0-A4BD-E57E-1ECE-99604C09DAA9}"/>
              </a:ext>
            </a:extLst>
          </p:cNvPr>
          <p:cNvSpPr txBox="1">
            <a:spLocks/>
          </p:cNvSpPr>
          <p:nvPr/>
        </p:nvSpPr>
        <p:spPr>
          <a:xfrm>
            <a:off x="-256607" y="4348712"/>
            <a:ext cx="5895408" cy="1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GB" sz="3000" dirty="0" err="1"/>
              <a:t>Demat</a:t>
            </a:r>
            <a:r>
              <a:rPr lang="en-GB" sz="3000" dirty="0"/>
              <a:t> Account </a:t>
            </a:r>
            <a:r>
              <a:rPr lang="en-GB" sz="3000" dirty="0" err="1"/>
              <a:t>helds</a:t>
            </a:r>
            <a:r>
              <a:rPr lang="en-GB" sz="3000" dirty="0"/>
              <a:t> shares and securities in electronic form.</a:t>
            </a:r>
            <a:endParaRPr lang="en-IN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B9CA3-4BD8-5057-FCE4-7345B9EB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1" y="1460862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2ED3-619D-3C0A-BA37-57E39F5FC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0454" y="2870800"/>
            <a:ext cx="5371092" cy="1116400"/>
          </a:xfrm>
        </p:spPr>
        <p:txBody>
          <a:bodyPr/>
          <a:lstStyle/>
          <a:p>
            <a:r>
              <a:rPr lang="en-GB" dirty="0"/>
              <a:t>THANKYOU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12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E07E-F4E0-20E9-5E08-D68878C6B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55382" cy="1116400"/>
          </a:xfrm>
        </p:spPr>
        <p:txBody>
          <a:bodyPr/>
          <a:lstStyle/>
          <a:p>
            <a:r>
              <a:rPr lang="en-GB" dirty="0"/>
              <a:t>Introduction  to Stock Trading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DC01A-85E3-5811-AACF-B7F33DB79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85164"/>
            <a:ext cx="10515600" cy="872836"/>
          </a:xfrm>
        </p:spPr>
        <p:txBody>
          <a:bodyPr/>
          <a:lstStyle/>
          <a:p>
            <a:r>
              <a:rPr lang="en-GB" sz="3000" dirty="0"/>
              <a:t>“Stock trading broadly refers to any buying and selling of shares.</a:t>
            </a:r>
            <a:endParaRPr lang="en-IN" sz="3000" dirty="0"/>
          </a:p>
        </p:txBody>
      </p:sp>
      <p:pic>
        <p:nvPicPr>
          <p:cNvPr id="2054" name="Picture 6" descr="Day trading guide for Tuesday: 8 stocks to buy today — 13 September | Mint">
            <a:extLst>
              <a:ext uri="{FF2B5EF4-FFF2-40B4-BE49-F238E27FC236}">
                <a16:creationId xmlns:a16="http://schemas.microsoft.com/office/drawing/2014/main" id="{DDE8B660-C256-335E-7457-054980E0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8" y="1652864"/>
            <a:ext cx="6569362" cy="369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9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80BB-ED0D-C109-611B-ABF24DA6E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229764" cy="1116400"/>
          </a:xfrm>
        </p:spPr>
        <p:txBody>
          <a:bodyPr/>
          <a:lstStyle/>
          <a:p>
            <a:r>
              <a:rPr lang="en-GB" dirty="0"/>
              <a:t>What is a Share?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E1937-503C-D73E-A6A5-80EEB0067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90915"/>
            <a:ext cx="11610108" cy="867085"/>
          </a:xfrm>
        </p:spPr>
        <p:txBody>
          <a:bodyPr/>
          <a:lstStyle/>
          <a:p>
            <a:r>
              <a:rPr lang="en-GB" sz="3000" dirty="0"/>
              <a:t>A Share is a unit of equity ownership in the capital stock of a corporation</a:t>
            </a:r>
            <a:endParaRPr lang="en-IN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89078-C788-A809-CED8-5061766D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27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6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913D-FFB7-5E52-325C-CE1434AB0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805074" cy="1116400"/>
          </a:xfrm>
        </p:spPr>
        <p:txBody>
          <a:bodyPr/>
          <a:lstStyle/>
          <a:p>
            <a:r>
              <a:rPr lang="en-GB" dirty="0"/>
              <a:t>Share Market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469BB-A2D4-AD47-0D38-561D1B8D7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9182" y="5677964"/>
            <a:ext cx="10304060" cy="1398400"/>
          </a:xfrm>
        </p:spPr>
        <p:txBody>
          <a:bodyPr/>
          <a:lstStyle/>
          <a:p>
            <a:r>
              <a:rPr lang="en-GB" sz="2500" dirty="0"/>
              <a:t>A stock market, equity market, or share market is the aggregation of buyers and sellers of stocks, which represent ownership claims on businesses</a:t>
            </a:r>
            <a:endParaRPr lang="en-IN" sz="2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448F2C-3161-A29E-DEB4-82E14411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26" y="1291784"/>
            <a:ext cx="7575644" cy="42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DDF9-9C49-E384-1693-6178C54F0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718507" cy="1116400"/>
          </a:xfrm>
        </p:spPr>
        <p:txBody>
          <a:bodyPr/>
          <a:lstStyle/>
          <a:p>
            <a:r>
              <a:rPr lang="en-GB" dirty="0"/>
              <a:t>Types of Share Market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E4417-FAA6-8AB3-39E3-8FBD1150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83" y="1215432"/>
            <a:ext cx="9600986" cy="47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4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3247-D4AA-368A-CC76-EBAB644F1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849970" cy="1116400"/>
          </a:xfrm>
        </p:spPr>
        <p:txBody>
          <a:bodyPr/>
          <a:lstStyle/>
          <a:p>
            <a:r>
              <a:rPr lang="en-GB" dirty="0"/>
              <a:t>Major Stock Exchanges in INDIA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756B9-8B99-E7F5-F569-ED1771B6D743}"/>
              </a:ext>
            </a:extLst>
          </p:cNvPr>
          <p:cNvSpPr txBox="1"/>
          <p:nvPr/>
        </p:nvSpPr>
        <p:spPr>
          <a:xfrm>
            <a:off x="900752" y="1575571"/>
            <a:ext cx="616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bg1"/>
                </a:solidFill>
              </a:rPr>
              <a:t>NSE (National Stock Exchange)</a:t>
            </a:r>
            <a:endParaRPr lang="en-IN" sz="3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30444-8C3B-57B5-32F1-B6372DC3A098}"/>
              </a:ext>
            </a:extLst>
          </p:cNvPr>
          <p:cNvSpPr txBox="1"/>
          <p:nvPr/>
        </p:nvSpPr>
        <p:spPr>
          <a:xfrm>
            <a:off x="900752" y="3414720"/>
            <a:ext cx="6168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bg1"/>
                </a:solidFill>
              </a:rPr>
              <a:t>BSE (Bombay Stock Exchange)</a:t>
            </a:r>
            <a:endParaRPr lang="en-IN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A1601-36A6-44C6-7A87-EBB0EDAC741E}"/>
              </a:ext>
            </a:extLst>
          </p:cNvPr>
          <p:cNvSpPr txBox="1"/>
          <p:nvPr/>
        </p:nvSpPr>
        <p:spPr>
          <a:xfrm>
            <a:off x="730155" y="5211947"/>
            <a:ext cx="6509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bg1"/>
                </a:solidFill>
              </a:rPr>
              <a:t>MCX (Multi Commodity Exchange)</a:t>
            </a:r>
            <a:endParaRPr lang="en-IN" sz="3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4BF5E-8483-41E1-E401-24C00FC9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07" y="1389924"/>
            <a:ext cx="3180355" cy="107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BB7C7-CBE9-0649-3FBE-E1F2007E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44" y="3066548"/>
            <a:ext cx="2186533" cy="1468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21BE2-92DB-2AD6-15FB-6D49ED2E2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044" y="4888985"/>
            <a:ext cx="2316988" cy="14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7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C229-8D10-5C78-3412-1805B1E1B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271844" cy="1116400"/>
          </a:xfrm>
        </p:spPr>
        <p:txBody>
          <a:bodyPr/>
          <a:lstStyle/>
          <a:p>
            <a:r>
              <a:rPr lang="en-GB" dirty="0"/>
              <a:t>What gives profit?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991CF-890C-805B-2B59-C940FE760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5070" y="5116433"/>
            <a:ext cx="4135200" cy="1398400"/>
          </a:xfrm>
        </p:spPr>
        <p:txBody>
          <a:bodyPr/>
          <a:lstStyle/>
          <a:p>
            <a:r>
              <a:rPr lang="en-GB" sz="3000" dirty="0"/>
              <a:t>Buying at low (dip)</a:t>
            </a:r>
          </a:p>
          <a:p>
            <a:r>
              <a:rPr lang="en-GB" sz="3000" dirty="0"/>
              <a:t>Sell at high (peak)</a:t>
            </a:r>
            <a:endParaRPr lang="en-IN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4B873-7CDC-E0A4-AE34-AE9FC116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21" y="1518313"/>
            <a:ext cx="4818403" cy="319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6E905-DC05-4A6D-4917-D46130389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98" r="30082"/>
          <a:stretch/>
        </p:blipFill>
        <p:spPr>
          <a:xfrm>
            <a:off x="1269241" y="1295701"/>
            <a:ext cx="3474053" cy="38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5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5C12-FF69-8ACD-4C00-21F3FDD3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475260" cy="1116400"/>
          </a:xfrm>
        </p:spPr>
        <p:txBody>
          <a:bodyPr/>
          <a:lstStyle/>
          <a:p>
            <a:r>
              <a:rPr lang="en-GB" dirty="0"/>
              <a:t>Why one should invest?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BD9A1-947D-513E-DCEC-141615E6E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927" y="2290107"/>
            <a:ext cx="5745282" cy="311168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3000" i="1" dirty="0"/>
              <a:t>Maximise returns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3000" i="1" dirty="0"/>
          </a:p>
          <a:p>
            <a:pPr marL="114300" indent="0">
              <a:buClr>
                <a:schemeClr val="bg1"/>
              </a:buClr>
            </a:pPr>
            <a:endParaRPr lang="en-GB" sz="3000" i="1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3000" i="1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3000" i="1" dirty="0"/>
              <a:t>Beat Inflation</a:t>
            </a:r>
            <a:endParaRPr lang="en-IN" sz="3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FBDA0-4D7D-2BE8-5568-0783A1A7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0959"/>
            <a:ext cx="5479577" cy="36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5C12-FF69-8ACD-4C00-21F3FDD3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475260" cy="1116400"/>
          </a:xfrm>
        </p:spPr>
        <p:txBody>
          <a:bodyPr/>
          <a:lstStyle/>
          <a:p>
            <a:r>
              <a:rPr lang="en-GB" dirty="0"/>
              <a:t>Why one should invest?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BD9A1-947D-513E-DCEC-141615E6E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927" y="2290107"/>
            <a:ext cx="5745282" cy="311168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3000" i="1" dirty="0"/>
              <a:t>Reach financial goals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3000" i="1" dirty="0"/>
          </a:p>
          <a:p>
            <a:pPr marL="114300" indent="0">
              <a:buClr>
                <a:schemeClr val="bg1"/>
              </a:buClr>
            </a:pPr>
            <a:endParaRPr lang="en-GB" sz="3000" i="1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3000" i="1" dirty="0"/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3000" i="1" dirty="0"/>
              <a:t>Keep pace in life</a:t>
            </a:r>
            <a:endParaRPr lang="en-IN" sz="3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0D253-B4FE-A50E-A1EB-3215B94D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80" y="2290107"/>
            <a:ext cx="6556360" cy="32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0585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Science Consulting by Slidesgo</Template>
  <TotalTime>72</TotalTime>
  <Words>195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Advent Pro SemiBold</vt:lpstr>
      <vt:lpstr>Arial</vt:lpstr>
      <vt:lpstr>Fira Sans Condensed Medium</vt:lpstr>
      <vt:lpstr>Fira Sans Extra Condensed Medium</vt:lpstr>
      <vt:lpstr>Livvic Light</vt:lpstr>
      <vt:lpstr>Maven Pro</vt:lpstr>
      <vt:lpstr>Nunito Light</vt:lpstr>
      <vt:lpstr>Proxima Nova</vt:lpstr>
      <vt:lpstr>Proxima Nova Semibold</vt:lpstr>
      <vt:lpstr>Share Tech</vt:lpstr>
      <vt:lpstr>Data Science Consulting by Slidesgo</vt:lpstr>
      <vt:lpstr>Slidesgo Final Pages</vt:lpstr>
      <vt:lpstr>Project Name STOCKITE: A Stock Trading Software</vt:lpstr>
      <vt:lpstr>Introduction  to Stock Trading</vt:lpstr>
      <vt:lpstr>What is a Share?</vt:lpstr>
      <vt:lpstr>Share Market</vt:lpstr>
      <vt:lpstr>Types of Share Market</vt:lpstr>
      <vt:lpstr>Major Stock Exchanges in INDIA</vt:lpstr>
      <vt:lpstr>What gives profit?</vt:lpstr>
      <vt:lpstr>Why one should invest?</vt:lpstr>
      <vt:lpstr>Why one should invest?</vt:lpstr>
      <vt:lpstr>Who is a Broker?</vt:lpstr>
      <vt:lpstr>What is a Demat Account?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STOCKITE: A Stock Trading Software</dc:title>
  <dc:creator>Indraj Singh Teotia</dc:creator>
  <cp:lastModifiedBy>Indraj Singh Teotia</cp:lastModifiedBy>
  <cp:revision>1</cp:revision>
  <dcterms:created xsi:type="dcterms:W3CDTF">2023-01-02T00:18:18Z</dcterms:created>
  <dcterms:modified xsi:type="dcterms:W3CDTF">2023-01-02T01:30:28Z</dcterms:modified>
</cp:coreProperties>
</file>